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  <Override PartName="/ppt/revisionInfo.xml" ContentType="application/vnd.ms-powerpoint.revisioninfo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64" r:id="rId4"/>
    <p:sldId id="267" r:id="rId5"/>
    <p:sldId id="263" r:id="rId6"/>
    <p:sldId id="266" r:id="rId7"/>
    <p:sldId id="265" r:id="rId8"/>
    <p:sldId id="261" r:id="rId9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5A061AE-DDDA-4E89-B42F-032D41E4F6E9}" v="20" dt="2025-05-11T17:31:37.34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97" d="100"/>
          <a:sy n="97" d="100"/>
        </p:scale>
        <p:origin x="1110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18" Type="http://schemas.openxmlformats.org/officeDocument/2006/relationships/customXml" Target="../customXml/item3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17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s Willems prive" userId="ccd0609172342f7f" providerId="LiveId" clId="{65A061AE-DDDA-4E89-B42F-032D41E4F6E9}"/>
    <pc:docChg chg="undo custSel delSld modSld sldOrd">
      <pc:chgData name="Jos Willems prive" userId="ccd0609172342f7f" providerId="LiveId" clId="{65A061AE-DDDA-4E89-B42F-032D41E4F6E9}" dt="2025-05-11T20:22:07.606" v="2248" actId="20577"/>
      <pc:docMkLst>
        <pc:docMk/>
      </pc:docMkLst>
      <pc:sldChg chg="modSp mod">
        <pc:chgData name="Jos Willems prive" userId="ccd0609172342f7f" providerId="LiveId" clId="{65A061AE-DDDA-4E89-B42F-032D41E4F6E9}" dt="2025-05-11T20:06:23.081" v="2040" actId="6549"/>
        <pc:sldMkLst>
          <pc:docMk/>
          <pc:sldMk cId="3280239416" sldId="256"/>
        </pc:sldMkLst>
        <pc:spChg chg="mod">
          <ac:chgData name="Jos Willems prive" userId="ccd0609172342f7f" providerId="LiveId" clId="{65A061AE-DDDA-4E89-B42F-032D41E4F6E9}" dt="2025-05-11T20:06:23.081" v="2040" actId="6549"/>
          <ac:spMkLst>
            <pc:docMk/>
            <pc:sldMk cId="3280239416" sldId="256"/>
            <ac:spMk id="4" creationId="{6BAAD3DB-AE72-0DF5-0CFA-C8DC41A14672}"/>
          </ac:spMkLst>
        </pc:spChg>
      </pc:sldChg>
      <pc:sldChg chg="addSp delSp modSp mod">
        <pc:chgData name="Jos Willems prive" userId="ccd0609172342f7f" providerId="LiveId" clId="{65A061AE-DDDA-4E89-B42F-032D41E4F6E9}" dt="2025-05-11T20:00:05.901" v="2030" actId="1076"/>
        <pc:sldMkLst>
          <pc:docMk/>
          <pc:sldMk cId="185787017" sldId="257"/>
        </pc:sldMkLst>
        <pc:spChg chg="mod">
          <ac:chgData name="Jos Willems prive" userId="ccd0609172342f7f" providerId="LiveId" clId="{65A061AE-DDDA-4E89-B42F-032D41E4F6E9}" dt="2025-05-11T19:44:48.768" v="1844" actId="1076"/>
          <ac:spMkLst>
            <pc:docMk/>
            <pc:sldMk cId="185787017" sldId="257"/>
            <ac:spMk id="2" creationId="{EC1FA14F-5394-2E51-DBBD-77F5BE1A47E4}"/>
          </ac:spMkLst>
        </pc:spChg>
        <pc:spChg chg="add mod">
          <ac:chgData name="Jos Willems prive" userId="ccd0609172342f7f" providerId="LiveId" clId="{65A061AE-DDDA-4E89-B42F-032D41E4F6E9}" dt="2025-05-11T20:00:05.901" v="2030" actId="1076"/>
          <ac:spMkLst>
            <pc:docMk/>
            <pc:sldMk cId="185787017" sldId="257"/>
            <ac:spMk id="3" creationId="{A200F4C3-5185-FC5C-1562-243084CF009E}"/>
          </ac:spMkLst>
        </pc:spChg>
        <pc:spChg chg="mod">
          <ac:chgData name="Jos Willems prive" userId="ccd0609172342f7f" providerId="LiveId" clId="{65A061AE-DDDA-4E89-B42F-032D41E4F6E9}" dt="2025-05-11T19:39:53.849" v="1792" actId="20577"/>
          <ac:spMkLst>
            <pc:docMk/>
            <pc:sldMk cId="185787017" sldId="257"/>
            <ac:spMk id="4" creationId="{1B9F896E-55DA-C409-8A79-3EA5EA43B4CE}"/>
          </ac:spMkLst>
        </pc:spChg>
        <pc:spChg chg="add del mod">
          <ac:chgData name="Jos Willems prive" userId="ccd0609172342f7f" providerId="LiveId" clId="{65A061AE-DDDA-4E89-B42F-032D41E4F6E9}" dt="2025-05-11T17:09:12.742" v="1228" actId="478"/>
          <ac:spMkLst>
            <pc:docMk/>
            <pc:sldMk cId="185787017" sldId="257"/>
            <ac:spMk id="5" creationId="{0117F045-6527-FFC5-827A-3235EABF05AB}"/>
          </ac:spMkLst>
        </pc:spChg>
        <pc:spChg chg="add del mod">
          <ac:chgData name="Jos Willems prive" userId="ccd0609172342f7f" providerId="LiveId" clId="{65A061AE-DDDA-4E89-B42F-032D41E4F6E9}" dt="2025-05-11T17:09:44.901" v="1233" actId="478"/>
          <ac:spMkLst>
            <pc:docMk/>
            <pc:sldMk cId="185787017" sldId="257"/>
            <ac:spMk id="6" creationId="{9BEC8742-3ACD-9035-10CF-3D232AAB8D5A}"/>
          </ac:spMkLst>
        </pc:spChg>
        <pc:spChg chg="add del">
          <ac:chgData name="Jos Willems prive" userId="ccd0609172342f7f" providerId="LiveId" clId="{65A061AE-DDDA-4E89-B42F-032D41E4F6E9}" dt="2025-05-11T17:09:37.195" v="1232" actId="478"/>
          <ac:spMkLst>
            <pc:docMk/>
            <pc:sldMk cId="185787017" sldId="257"/>
            <ac:spMk id="7" creationId="{B14538D2-C881-4635-E2AF-F946040C71B1}"/>
          </ac:spMkLst>
        </pc:spChg>
        <pc:spChg chg="add del mod">
          <ac:chgData name="Jos Willems prive" userId="ccd0609172342f7f" providerId="LiveId" clId="{65A061AE-DDDA-4E89-B42F-032D41E4F6E9}" dt="2025-05-11T17:09:33.743" v="1231" actId="478"/>
          <ac:spMkLst>
            <pc:docMk/>
            <pc:sldMk cId="185787017" sldId="257"/>
            <ac:spMk id="8" creationId="{A6E39472-9FDC-F2D6-B506-874ED82E78D6}"/>
          </ac:spMkLst>
        </pc:spChg>
        <pc:spChg chg="add mod">
          <ac:chgData name="Jos Willems prive" userId="ccd0609172342f7f" providerId="LiveId" clId="{65A061AE-DDDA-4E89-B42F-032D41E4F6E9}" dt="2025-05-11T19:44:58.513" v="1846" actId="1076"/>
          <ac:spMkLst>
            <pc:docMk/>
            <pc:sldMk cId="185787017" sldId="257"/>
            <ac:spMk id="9" creationId="{5727EA89-4AF0-0D47-2AE1-CBE8F34BB9F0}"/>
          </ac:spMkLst>
        </pc:spChg>
      </pc:sldChg>
      <pc:sldChg chg="del">
        <pc:chgData name="Jos Willems prive" userId="ccd0609172342f7f" providerId="LiveId" clId="{65A061AE-DDDA-4E89-B42F-032D41E4F6E9}" dt="2025-05-10T09:16:44.792" v="1049" actId="47"/>
        <pc:sldMkLst>
          <pc:docMk/>
          <pc:sldMk cId="2568092683" sldId="259"/>
        </pc:sldMkLst>
      </pc:sldChg>
      <pc:sldChg chg="delSp del mod">
        <pc:chgData name="Jos Willems prive" userId="ccd0609172342f7f" providerId="LiveId" clId="{65A061AE-DDDA-4E89-B42F-032D41E4F6E9}" dt="2025-05-10T09:17:50.836" v="1055" actId="47"/>
        <pc:sldMkLst>
          <pc:docMk/>
          <pc:sldMk cId="4001644415" sldId="260"/>
        </pc:sldMkLst>
        <pc:spChg chg="del">
          <ac:chgData name="Jos Willems prive" userId="ccd0609172342f7f" providerId="LiveId" clId="{65A061AE-DDDA-4E89-B42F-032D41E4F6E9}" dt="2025-05-10T09:17:35.482" v="1052" actId="478"/>
          <ac:spMkLst>
            <pc:docMk/>
            <pc:sldMk cId="4001644415" sldId="260"/>
            <ac:spMk id="4" creationId="{CF865020-4B67-1785-72C3-2F95314E2603}"/>
          </ac:spMkLst>
        </pc:spChg>
        <pc:spChg chg="del">
          <ac:chgData name="Jos Willems prive" userId="ccd0609172342f7f" providerId="LiveId" clId="{65A061AE-DDDA-4E89-B42F-032D41E4F6E9}" dt="2025-05-10T09:17:30.902" v="1050" actId="478"/>
          <ac:spMkLst>
            <pc:docMk/>
            <pc:sldMk cId="4001644415" sldId="260"/>
            <ac:spMk id="11" creationId="{06339140-B7D9-23B7-A6E3-CCADE4B30EBD}"/>
          </ac:spMkLst>
        </pc:spChg>
        <pc:spChg chg="del">
          <ac:chgData name="Jos Willems prive" userId="ccd0609172342f7f" providerId="LiveId" clId="{65A061AE-DDDA-4E89-B42F-032D41E4F6E9}" dt="2025-05-10T09:17:33.044" v="1051" actId="478"/>
          <ac:spMkLst>
            <pc:docMk/>
            <pc:sldMk cId="4001644415" sldId="260"/>
            <ac:spMk id="12" creationId="{5C64339D-5898-4D90-7755-DF2B6E946473}"/>
          </ac:spMkLst>
        </pc:spChg>
        <pc:spChg chg="del">
          <ac:chgData name="Jos Willems prive" userId="ccd0609172342f7f" providerId="LiveId" clId="{65A061AE-DDDA-4E89-B42F-032D41E4F6E9}" dt="2025-05-10T09:17:41.205" v="1053" actId="478"/>
          <ac:spMkLst>
            <pc:docMk/>
            <pc:sldMk cId="4001644415" sldId="260"/>
            <ac:spMk id="13" creationId="{EC97F9C5-7A87-A15C-9DDF-0686CEF72543}"/>
          </ac:spMkLst>
        </pc:spChg>
        <pc:spChg chg="del">
          <ac:chgData name="Jos Willems prive" userId="ccd0609172342f7f" providerId="LiveId" clId="{65A061AE-DDDA-4E89-B42F-032D41E4F6E9}" dt="2025-05-10T09:17:44.335" v="1054" actId="478"/>
          <ac:spMkLst>
            <pc:docMk/>
            <pc:sldMk cId="4001644415" sldId="260"/>
            <ac:spMk id="14" creationId="{96A773EF-A091-F656-3F70-CBBAE13E8C30}"/>
          </ac:spMkLst>
        </pc:spChg>
      </pc:sldChg>
      <pc:sldChg chg="delSp modSp mod">
        <pc:chgData name="Jos Willems prive" userId="ccd0609172342f7f" providerId="LiveId" clId="{65A061AE-DDDA-4E89-B42F-032D41E4F6E9}" dt="2025-05-11T20:22:07.606" v="2248" actId="20577"/>
        <pc:sldMkLst>
          <pc:docMk/>
          <pc:sldMk cId="3793118605" sldId="261"/>
        </pc:sldMkLst>
        <pc:spChg chg="mod">
          <ac:chgData name="Jos Willems prive" userId="ccd0609172342f7f" providerId="LiveId" clId="{65A061AE-DDDA-4E89-B42F-032D41E4F6E9}" dt="2025-05-11T20:22:07.606" v="2248" actId="20577"/>
          <ac:spMkLst>
            <pc:docMk/>
            <pc:sldMk cId="3793118605" sldId="261"/>
            <ac:spMk id="2" creationId="{F89B2DBA-1869-082E-A427-A899EE81F03F}"/>
          </ac:spMkLst>
        </pc:spChg>
        <pc:spChg chg="del">
          <ac:chgData name="Jos Willems prive" userId="ccd0609172342f7f" providerId="LiveId" clId="{65A061AE-DDDA-4E89-B42F-032D41E4F6E9}" dt="2025-05-10T09:16:22.489" v="1048" actId="478"/>
          <ac:spMkLst>
            <pc:docMk/>
            <pc:sldMk cId="3793118605" sldId="261"/>
            <ac:spMk id="5" creationId="{5D92C761-C3E1-ED75-1331-B9D6DEFE274A}"/>
          </ac:spMkLst>
        </pc:spChg>
      </pc:sldChg>
      <pc:sldChg chg="addSp modSp mod">
        <pc:chgData name="Jos Willems prive" userId="ccd0609172342f7f" providerId="LiveId" clId="{65A061AE-DDDA-4E89-B42F-032D41E4F6E9}" dt="2025-05-11T19:46:58.927" v="1895" actId="255"/>
        <pc:sldMkLst>
          <pc:docMk/>
          <pc:sldMk cId="475397399" sldId="263"/>
        </pc:sldMkLst>
        <pc:spChg chg="mod">
          <ac:chgData name="Jos Willems prive" userId="ccd0609172342f7f" providerId="LiveId" clId="{65A061AE-DDDA-4E89-B42F-032D41E4F6E9}" dt="2025-05-11T19:46:40.728" v="1894" actId="255"/>
          <ac:spMkLst>
            <pc:docMk/>
            <pc:sldMk cId="475397399" sldId="263"/>
            <ac:spMk id="3" creationId="{CF4FCF42-7EC5-2BDE-0B48-785071EDFAEF}"/>
          </ac:spMkLst>
        </pc:spChg>
        <pc:spChg chg="mod">
          <ac:chgData name="Jos Willems prive" userId="ccd0609172342f7f" providerId="LiveId" clId="{65A061AE-DDDA-4E89-B42F-032D41E4F6E9}" dt="2025-05-11T19:46:58.927" v="1895" actId="255"/>
          <ac:spMkLst>
            <pc:docMk/>
            <pc:sldMk cId="475397399" sldId="263"/>
            <ac:spMk id="5" creationId="{FC50A1C5-3EAC-DA8E-4FE7-81C995BFCFBC}"/>
          </ac:spMkLst>
        </pc:spChg>
        <pc:picChg chg="add mod">
          <ac:chgData name="Jos Willems prive" userId="ccd0609172342f7f" providerId="LiveId" clId="{65A061AE-DDDA-4E89-B42F-032D41E4F6E9}" dt="2025-05-10T08:48:00.444" v="729" actId="1076"/>
          <ac:picMkLst>
            <pc:docMk/>
            <pc:sldMk cId="475397399" sldId="263"/>
            <ac:picMk id="4" creationId="{7910F03A-349B-C04F-1AA0-1157291E09B9}"/>
          </ac:picMkLst>
        </pc:picChg>
        <pc:picChg chg="add mod">
          <ac:chgData name="Jos Willems prive" userId="ccd0609172342f7f" providerId="LiveId" clId="{65A061AE-DDDA-4E89-B42F-032D41E4F6E9}" dt="2025-05-10T08:47:57.557" v="727" actId="1076"/>
          <ac:picMkLst>
            <pc:docMk/>
            <pc:sldMk cId="475397399" sldId="263"/>
            <ac:picMk id="7" creationId="{055A304E-6D3B-F40B-0449-DF85701384F4}"/>
          </ac:picMkLst>
        </pc:picChg>
      </pc:sldChg>
      <pc:sldChg chg="addSp delSp modSp mod ord">
        <pc:chgData name="Jos Willems prive" userId="ccd0609172342f7f" providerId="LiveId" clId="{65A061AE-DDDA-4E89-B42F-032D41E4F6E9}" dt="2025-05-11T17:21:28.045" v="1329" actId="14100"/>
        <pc:sldMkLst>
          <pc:docMk/>
          <pc:sldMk cId="3237222235" sldId="264"/>
        </pc:sldMkLst>
        <pc:spChg chg="add mod">
          <ac:chgData name="Jos Willems prive" userId="ccd0609172342f7f" providerId="LiveId" clId="{65A061AE-DDDA-4E89-B42F-032D41E4F6E9}" dt="2025-05-10T08:43:35.382" v="668" actId="164"/>
          <ac:spMkLst>
            <pc:docMk/>
            <pc:sldMk cId="3237222235" sldId="264"/>
            <ac:spMk id="6" creationId="{B238CDB7-7817-E7C1-FE93-A88D45F40F25}"/>
          </ac:spMkLst>
        </pc:spChg>
        <pc:spChg chg="add mod">
          <ac:chgData name="Jos Willems prive" userId="ccd0609172342f7f" providerId="LiveId" clId="{65A061AE-DDDA-4E89-B42F-032D41E4F6E9}" dt="2025-05-10T08:43:35.382" v="668" actId="164"/>
          <ac:spMkLst>
            <pc:docMk/>
            <pc:sldMk cId="3237222235" sldId="264"/>
            <ac:spMk id="7" creationId="{31AB3973-BDC1-E0AF-E8B8-94892E3D3DBF}"/>
          </ac:spMkLst>
        </pc:spChg>
        <pc:spChg chg="add mod">
          <ac:chgData name="Jos Willems prive" userId="ccd0609172342f7f" providerId="LiveId" clId="{65A061AE-DDDA-4E89-B42F-032D41E4F6E9}" dt="2025-05-10T08:43:35.382" v="668" actId="164"/>
          <ac:spMkLst>
            <pc:docMk/>
            <pc:sldMk cId="3237222235" sldId="264"/>
            <ac:spMk id="8" creationId="{59CF7D51-EA4A-F649-E1B2-FD1F569007DA}"/>
          </ac:spMkLst>
        </pc:spChg>
        <pc:spChg chg="add mod">
          <ac:chgData name="Jos Willems prive" userId="ccd0609172342f7f" providerId="LiveId" clId="{65A061AE-DDDA-4E89-B42F-032D41E4F6E9}" dt="2025-05-10T08:43:35.382" v="668" actId="164"/>
          <ac:spMkLst>
            <pc:docMk/>
            <pc:sldMk cId="3237222235" sldId="264"/>
            <ac:spMk id="9" creationId="{05A998B5-6C6D-33CC-C51E-F5224684D8A3}"/>
          </ac:spMkLst>
        </pc:spChg>
        <pc:spChg chg="add mod">
          <ac:chgData name="Jos Willems prive" userId="ccd0609172342f7f" providerId="LiveId" clId="{65A061AE-DDDA-4E89-B42F-032D41E4F6E9}" dt="2025-05-10T08:43:35.382" v="668" actId="164"/>
          <ac:spMkLst>
            <pc:docMk/>
            <pc:sldMk cId="3237222235" sldId="264"/>
            <ac:spMk id="10" creationId="{723EA520-819F-65C6-F8AF-F876240F0B2B}"/>
          </ac:spMkLst>
        </pc:spChg>
        <pc:spChg chg="add mod">
          <ac:chgData name="Jos Willems prive" userId="ccd0609172342f7f" providerId="LiveId" clId="{65A061AE-DDDA-4E89-B42F-032D41E4F6E9}" dt="2025-05-10T08:25:30.890" v="147" actId="14100"/>
          <ac:spMkLst>
            <pc:docMk/>
            <pc:sldMk cId="3237222235" sldId="264"/>
            <ac:spMk id="11" creationId="{1F937472-10F0-4513-5F9C-ACD302C963EE}"/>
          </ac:spMkLst>
        </pc:spChg>
        <pc:grpChg chg="add mod">
          <ac:chgData name="Jos Willems prive" userId="ccd0609172342f7f" providerId="LiveId" clId="{65A061AE-DDDA-4E89-B42F-032D41E4F6E9}" dt="2025-05-11T17:21:28.045" v="1329" actId="14100"/>
          <ac:grpSpMkLst>
            <pc:docMk/>
            <pc:sldMk cId="3237222235" sldId="264"/>
            <ac:grpSpMk id="12" creationId="{173944AD-3E54-ED72-2364-02D29C76B9E5}"/>
          </ac:grpSpMkLst>
        </pc:grpChg>
        <pc:picChg chg="add del">
          <ac:chgData name="Jos Willems prive" userId="ccd0609172342f7f" providerId="LiveId" clId="{65A061AE-DDDA-4E89-B42F-032D41E4F6E9}" dt="2025-05-10T07:29:22.825" v="4" actId="478"/>
          <ac:picMkLst>
            <pc:docMk/>
            <pc:sldMk cId="3237222235" sldId="264"/>
            <ac:picMk id="3" creationId="{9D8BE86D-5601-EF67-E791-FE4AECA064A2}"/>
          </ac:picMkLst>
        </pc:picChg>
        <pc:picChg chg="add mod">
          <ac:chgData name="Jos Willems prive" userId="ccd0609172342f7f" providerId="LiveId" clId="{65A061AE-DDDA-4E89-B42F-032D41E4F6E9}" dt="2025-05-10T08:43:35.382" v="668" actId="164"/>
          <ac:picMkLst>
            <pc:docMk/>
            <pc:sldMk cId="3237222235" sldId="264"/>
            <ac:picMk id="5" creationId="{75F7A358-348C-07CD-7A8E-F411B507708B}"/>
          </ac:picMkLst>
        </pc:picChg>
      </pc:sldChg>
      <pc:sldChg chg="addSp modSp mod">
        <pc:chgData name="Jos Willems prive" userId="ccd0609172342f7f" providerId="LiveId" clId="{65A061AE-DDDA-4E89-B42F-032D41E4F6E9}" dt="2025-05-11T20:13:25.589" v="2142" actId="21"/>
        <pc:sldMkLst>
          <pc:docMk/>
          <pc:sldMk cId="917532902" sldId="265"/>
        </pc:sldMkLst>
        <pc:spChg chg="mod">
          <ac:chgData name="Jos Willems prive" userId="ccd0609172342f7f" providerId="LiveId" clId="{65A061AE-DDDA-4E89-B42F-032D41E4F6E9}" dt="2025-05-11T20:12:12.967" v="2138" actId="20577"/>
          <ac:spMkLst>
            <pc:docMk/>
            <pc:sldMk cId="917532902" sldId="265"/>
            <ac:spMk id="3" creationId="{ABE0EBBE-CACF-ED29-AA15-76735FF43BD9}"/>
          </ac:spMkLst>
        </pc:spChg>
        <pc:spChg chg="mod">
          <ac:chgData name="Jos Willems prive" userId="ccd0609172342f7f" providerId="LiveId" clId="{65A061AE-DDDA-4E89-B42F-032D41E4F6E9}" dt="2025-05-11T20:13:25.589" v="2142" actId="21"/>
          <ac:spMkLst>
            <pc:docMk/>
            <pc:sldMk cId="917532902" sldId="265"/>
            <ac:spMk id="5" creationId="{82E4A68F-2E68-41CA-FF81-11F56A9F48A4}"/>
          </ac:spMkLst>
        </pc:spChg>
        <pc:picChg chg="add mod">
          <ac:chgData name="Jos Willems prive" userId="ccd0609172342f7f" providerId="LiveId" clId="{65A061AE-DDDA-4E89-B42F-032D41E4F6E9}" dt="2025-05-10T09:20:27.211" v="1060" actId="1076"/>
          <ac:picMkLst>
            <pc:docMk/>
            <pc:sldMk cId="917532902" sldId="265"/>
            <ac:picMk id="4" creationId="{31443E77-2A0F-2CD1-1D08-5848EA5241DE}"/>
          </ac:picMkLst>
        </pc:picChg>
        <pc:picChg chg="add mod">
          <ac:chgData name="Jos Willems prive" userId="ccd0609172342f7f" providerId="LiveId" clId="{65A061AE-DDDA-4E89-B42F-032D41E4F6E9}" dt="2025-05-11T19:51:21.027" v="1958" actId="14100"/>
          <ac:picMkLst>
            <pc:docMk/>
            <pc:sldMk cId="917532902" sldId="265"/>
            <ac:picMk id="7" creationId="{C79BFF33-5E53-4886-5A02-4E026EDC9F56}"/>
          </ac:picMkLst>
        </pc:picChg>
      </pc:sldChg>
      <pc:sldChg chg="addSp modSp mod">
        <pc:chgData name="Jos Willems prive" userId="ccd0609172342f7f" providerId="LiveId" clId="{65A061AE-DDDA-4E89-B42F-032D41E4F6E9}" dt="2025-05-11T20:07:55.646" v="2077" actId="1076"/>
        <pc:sldMkLst>
          <pc:docMk/>
          <pc:sldMk cId="3681228303" sldId="266"/>
        </pc:sldMkLst>
        <pc:spChg chg="mod">
          <ac:chgData name="Jos Willems prive" userId="ccd0609172342f7f" providerId="LiveId" clId="{65A061AE-DDDA-4E89-B42F-032D41E4F6E9}" dt="2025-05-11T20:07:51.600" v="2076" actId="255"/>
          <ac:spMkLst>
            <pc:docMk/>
            <pc:sldMk cId="3681228303" sldId="266"/>
            <ac:spMk id="3" creationId="{310F0596-B4DA-5CA8-7D0A-422D0F994F35}"/>
          </ac:spMkLst>
        </pc:spChg>
        <pc:spChg chg="mod">
          <ac:chgData name="Jos Willems prive" userId="ccd0609172342f7f" providerId="LiveId" clId="{65A061AE-DDDA-4E89-B42F-032D41E4F6E9}" dt="2025-05-11T20:07:55.646" v="2077" actId="1076"/>
          <ac:spMkLst>
            <pc:docMk/>
            <pc:sldMk cId="3681228303" sldId="266"/>
            <ac:spMk id="5" creationId="{B6D9EE0F-F77A-303D-988E-B52350E06A50}"/>
          </ac:spMkLst>
        </pc:spChg>
        <pc:picChg chg="add mod">
          <ac:chgData name="Jos Willems prive" userId="ccd0609172342f7f" providerId="LiveId" clId="{65A061AE-DDDA-4E89-B42F-032D41E4F6E9}" dt="2025-05-10T09:15:18.094" v="1043" actId="1076"/>
          <ac:picMkLst>
            <pc:docMk/>
            <pc:sldMk cId="3681228303" sldId="266"/>
            <ac:picMk id="4" creationId="{5CD4DD9A-777A-050E-B4B5-15948AE2E95A}"/>
          </ac:picMkLst>
        </pc:picChg>
        <pc:picChg chg="add mod">
          <ac:chgData name="Jos Willems prive" userId="ccd0609172342f7f" providerId="LiveId" clId="{65A061AE-DDDA-4E89-B42F-032D41E4F6E9}" dt="2025-05-10T09:14:53.423" v="1040" actId="1076"/>
          <ac:picMkLst>
            <pc:docMk/>
            <pc:sldMk cId="3681228303" sldId="266"/>
            <ac:picMk id="7" creationId="{F4427569-92F6-E2AE-A566-F1EB6C0A2E42}"/>
          </ac:picMkLst>
        </pc:picChg>
      </pc:sldChg>
      <pc:sldChg chg="addSp modSp mod">
        <pc:chgData name="Jos Willems prive" userId="ccd0609172342f7f" providerId="LiveId" clId="{65A061AE-DDDA-4E89-B42F-032D41E4F6E9}" dt="2025-05-11T19:47:54.833" v="1932" actId="1076"/>
        <pc:sldMkLst>
          <pc:docMk/>
          <pc:sldMk cId="3332038052" sldId="267"/>
        </pc:sldMkLst>
        <pc:spChg chg="mod">
          <ac:chgData name="Jos Willems prive" userId="ccd0609172342f7f" providerId="LiveId" clId="{65A061AE-DDDA-4E89-B42F-032D41E4F6E9}" dt="2025-05-11T19:47:47.974" v="1931" actId="20577"/>
          <ac:spMkLst>
            <pc:docMk/>
            <pc:sldMk cId="3332038052" sldId="267"/>
            <ac:spMk id="3" creationId="{6A7F998D-0FCD-AE61-05CA-B6450E44C71D}"/>
          </ac:spMkLst>
        </pc:spChg>
        <pc:picChg chg="add mod">
          <ac:chgData name="Jos Willems prive" userId="ccd0609172342f7f" providerId="LiveId" clId="{65A061AE-DDDA-4E89-B42F-032D41E4F6E9}" dt="2025-05-11T19:47:54.833" v="1932" actId="1076"/>
          <ac:picMkLst>
            <pc:docMk/>
            <pc:sldMk cId="3332038052" sldId="267"/>
            <ac:picMk id="4" creationId="{090F8D2D-E9C7-9453-28F0-84EADBBD05F4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07E7B9E-7746-C36E-CA0C-62F3497A23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905A77A8-ABD3-5188-980F-0818E35127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F573EB1-366B-8044-2584-0097FD9AA3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51FCD-3807-4D7B-9F4E-DF5FB4D9B50E}" type="datetimeFigureOut">
              <a:rPr lang="nl-NL" smtClean="0"/>
              <a:t>12-5-2025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8649116-514B-0202-22DA-00A97BAE42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3E8AAA5-2CA2-A684-A7DF-FFB674834C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A5F40-FE3D-436E-B542-E404ECEBF95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659631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CF09E66-D01C-6D5A-335B-E843969B03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E3B3B71-5083-5322-9163-462C8C1E50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1A879FA-6E0C-5996-8DCD-9AE509363D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51FCD-3807-4D7B-9F4E-DF5FB4D9B50E}" type="datetimeFigureOut">
              <a:rPr lang="nl-NL" smtClean="0"/>
              <a:t>12-5-2025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FEDFFF8-7BEE-E94D-E2A3-005AA8FC4E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FB2D449-93BD-7499-9DA0-A24EB4E446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A5F40-FE3D-436E-B542-E404ECEBF95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809541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97DFF8-019B-E063-E77B-B3940926CA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3875FC35-D281-07DC-29A4-A69E096DE6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61AEE1B-67A3-8FF4-DF3F-CDF5D17800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51FCD-3807-4D7B-9F4E-DF5FB4D9B50E}" type="datetimeFigureOut">
              <a:rPr lang="nl-NL" smtClean="0"/>
              <a:t>12-5-2025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E7BE6CE-4D3F-CF15-172A-A3CB1BAA87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A51EC63-BCD9-36F4-0115-125F2CFB21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A5F40-FE3D-436E-B542-E404ECEBF95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592007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96BDFA9-A401-0274-8A7A-43685C6A7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E218E04-3379-7CDB-3BC0-893E2E5A741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2724CD0A-D184-1A71-7B51-4409554D97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B0560BF8-613E-78A7-A495-6F686BAAC6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51FCD-3807-4D7B-9F4E-DF5FB4D9B50E}" type="datetimeFigureOut">
              <a:rPr lang="nl-NL" smtClean="0"/>
              <a:t>12-5-2025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FDF62C43-4F15-3B6B-A5BF-EFEB192358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31F4E395-4430-5B21-D627-8BBD50641E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A5F40-FE3D-436E-B542-E404ECEBF95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836625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5C89770-327D-620D-FBAD-D4E4865EBB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710318E7-1743-FAC3-5C2A-0151B3A66E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290E7E25-2192-31D6-F570-1A79D37BBE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07C7415E-5FD2-7371-55F6-F88D98F577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52E40F57-8597-B4FA-42D4-85387090DD3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9338AA2A-60DC-1DE7-A068-080BEEC76B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51FCD-3807-4D7B-9F4E-DF5FB4D9B50E}" type="datetimeFigureOut">
              <a:rPr lang="nl-NL" smtClean="0"/>
              <a:t>12-5-2025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37EFBC48-6305-FF68-14E8-5DF08418B3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D5900967-D949-AD51-639E-9B040D4C6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A5F40-FE3D-436E-B542-E404ECEBF95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203715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A079E41-02A1-6F7C-7592-F5CE6BE07F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872C3206-7ADB-7A94-9EFD-C8BE2F5661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51FCD-3807-4D7B-9F4E-DF5FB4D9B50E}" type="datetimeFigureOut">
              <a:rPr lang="nl-NL" smtClean="0"/>
              <a:t>12-5-2025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D56ED3AC-578C-509D-89FC-43123DB48A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FB0C6BE7-C3E4-5DA9-3F26-F543F0327B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A5F40-FE3D-436E-B542-E404ECEBF95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826251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9CFCF3A5-CFC4-3094-B720-9DFBEE21ED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51FCD-3807-4D7B-9F4E-DF5FB4D9B50E}" type="datetimeFigureOut">
              <a:rPr lang="nl-NL" smtClean="0"/>
              <a:t>12-5-2025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1A30F3BF-E215-7870-A095-3FFB3791C9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E8775F16-356D-F25C-5C6E-BD7AF15B12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A5F40-FE3D-436E-B542-E404ECEBF95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484627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A4C8146-A225-4140-421C-67D68C5277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22C00CC-51D4-3DDF-B883-20A7E755AA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DA08F2B5-A1DD-FE1E-5816-81C3F4405A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9E2EB28C-DBCA-AF9F-89E5-6879195EBA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51FCD-3807-4D7B-9F4E-DF5FB4D9B50E}" type="datetimeFigureOut">
              <a:rPr lang="nl-NL" smtClean="0"/>
              <a:t>12-5-2025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DA3794FC-11E4-EE98-4B25-D544F885BB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9651ED38-019E-D9F7-933E-ADA8E3D6A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A5F40-FE3D-436E-B542-E404ECEBF95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580093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3E9C307-E68C-AF0B-9DF3-936E5A9E3C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FF891D57-BDAD-2392-79D7-57415CF0E30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71273447-1069-87C1-9961-582BCB4D9A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0EED2CC1-1462-A147-902A-8541E4978C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51FCD-3807-4D7B-9F4E-DF5FB4D9B50E}" type="datetimeFigureOut">
              <a:rPr lang="nl-NL" smtClean="0"/>
              <a:t>12-5-2025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6689BBA7-30FC-1B93-203E-FF80D3CE30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2D0860B9-C14A-6E5A-C903-DD035912B2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A5F40-FE3D-436E-B542-E404ECEBF95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226679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8555136-03E3-E37D-D314-0A4D00E66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9712D21B-A2C7-AB54-2787-3AEAAFF6DD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E76EC68F-3F18-3CF9-05FF-506D36C43E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51FCD-3807-4D7B-9F4E-DF5FB4D9B50E}" type="datetimeFigureOut">
              <a:rPr lang="nl-NL" smtClean="0"/>
              <a:t>12-5-2025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E903523-1D0A-F69A-63EA-402DF6687F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7C5E86D-33BB-D566-C23C-536464B246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A5F40-FE3D-436E-B542-E404ECEBF95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051751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C0C0504D-C15D-FE45-30A9-BA9EDFA5E0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4057656C-95D5-4C78-1CA3-6EB4B0AF36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284A240-09EF-9A41-B573-550AC14509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51FCD-3807-4D7B-9F4E-DF5FB4D9B50E}" type="datetimeFigureOut">
              <a:rPr lang="nl-NL" smtClean="0"/>
              <a:t>12-5-2025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64A525B-0D12-6B3C-4B24-F7EF129C32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758CF86-8A7D-77CD-49B7-7EFC597BD5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A5F40-FE3D-436E-B542-E404ECEBF95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4495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5A22B3F5-2546-63FE-E32C-925EE4EEB0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C63FC6DD-AC50-DAA8-9F43-15518CF035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025C7EE-F738-CC51-CAE3-3C7CAC2D520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0051FCD-3807-4D7B-9F4E-DF5FB4D9B50E}" type="datetimeFigureOut">
              <a:rPr lang="nl-NL" smtClean="0"/>
              <a:t>12-5-2025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27E8AD4-9C22-C6CB-56CA-DE2E49FFC0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E16ACA5-C236-B86F-2A0D-7239B4A862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3CA5F40-FE3D-436E-B542-E404ECEBF95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83099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EC1FA14F-5394-2E51-DBBD-77F5BE1A47E4}"/>
              </a:ext>
            </a:extLst>
          </p:cNvPr>
          <p:cNvSpPr txBox="1"/>
          <p:nvPr/>
        </p:nvSpPr>
        <p:spPr>
          <a:xfrm>
            <a:off x="621792" y="308193"/>
            <a:ext cx="928116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dirty="0"/>
              <a:t>Een korte update van de status en de vooruitgang in de plannen van </a:t>
            </a:r>
          </a:p>
          <a:p>
            <a:pPr algn="ctr"/>
            <a:endParaRPr lang="nl-NL" sz="3200" dirty="0"/>
          </a:p>
          <a:p>
            <a:pPr algn="ctr"/>
            <a:r>
              <a:rPr lang="nl-NL" sz="4800" dirty="0">
                <a:solidFill>
                  <a:schemeClr val="accent2">
                    <a:lumMod val="75000"/>
                  </a:schemeClr>
                </a:solidFill>
              </a:rPr>
              <a:t>MFA     “De Schans”</a:t>
            </a: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1B9F896E-55DA-C409-8A79-3EA5EA43B4CE}"/>
              </a:ext>
            </a:extLst>
          </p:cNvPr>
          <p:cNvSpPr txBox="1"/>
          <p:nvPr/>
        </p:nvSpPr>
        <p:spPr>
          <a:xfrm>
            <a:off x="1317879" y="4679229"/>
            <a:ext cx="7888986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dirty="0"/>
              <a:t>Omdat het centrumplan in Februari 2024 niet is goedgekeurd, is door de gemeente, gekozen om het plan op te splitsen.</a:t>
            </a:r>
          </a:p>
          <a:p>
            <a:pPr algn="ctr"/>
            <a:endParaRPr lang="nl-NL" dirty="0"/>
          </a:p>
          <a:p>
            <a:pPr algn="ctr"/>
            <a:r>
              <a:rPr lang="nl-NL" dirty="0"/>
              <a:t>Vanaf 2020 zijn al vele uren door vrijwilligers, maar ook door externe bureaus  aan het project gewerkt, en hebben we nog geen vooruitgang kunnen boeken.</a:t>
            </a:r>
          </a:p>
        </p:txBody>
      </p:sp>
      <p:sp>
        <p:nvSpPr>
          <p:cNvPr id="3" name="Ovaal 2">
            <a:extLst>
              <a:ext uri="{FF2B5EF4-FFF2-40B4-BE49-F238E27FC236}">
                <a16:creationId xmlns:a16="http://schemas.microsoft.com/office/drawing/2014/main" id="{A200F4C3-5185-FC5C-1562-243084CF009E}"/>
              </a:ext>
            </a:extLst>
          </p:cNvPr>
          <p:cNvSpPr/>
          <p:nvPr/>
        </p:nvSpPr>
        <p:spPr>
          <a:xfrm>
            <a:off x="2152210" y="1605253"/>
            <a:ext cx="2188028" cy="1147036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5727EA89-4AF0-0D47-2AE1-CBE8F34BB9F0}"/>
              </a:ext>
            </a:extLst>
          </p:cNvPr>
          <p:cNvSpPr txBox="1"/>
          <p:nvPr/>
        </p:nvSpPr>
        <p:spPr>
          <a:xfrm>
            <a:off x="4699819" y="2551837"/>
            <a:ext cx="2792361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dirty="0"/>
              <a:t>Jos Willems </a:t>
            </a:r>
            <a:r>
              <a:rPr lang="nl-NL" sz="1100" dirty="0" err="1"/>
              <a:t>Voortz</a:t>
            </a:r>
            <a:r>
              <a:rPr lang="nl-NL" sz="1100" dirty="0"/>
              <a:t>.</a:t>
            </a:r>
          </a:p>
          <a:p>
            <a:pPr algn="ctr"/>
            <a:r>
              <a:rPr lang="nl-NL" dirty="0"/>
              <a:t>Hans Bukkems</a:t>
            </a:r>
            <a:r>
              <a:rPr lang="nl-NL" sz="1100" dirty="0"/>
              <a:t> Penning m</a:t>
            </a:r>
          </a:p>
          <a:p>
            <a:pPr algn="ctr"/>
            <a:r>
              <a:rPr lang="nl-NL" dirty="0"/>
              <a:t>Imke Bazelmans </a:t>
            </a:r>
            <a:r>
              <a:rPr lang="nl-NL" sz="1100" dirty="0" err="1"/>
              <a:t>Secr</a:t>
            </a:r>
            <a:endParaRPr lang="nl-NL" sz="1100" dirty="0"/>
          </a:p>
          <a:p>
            <a:pPr algn="ctr"/>
            <a:r>
              <a:rPr lang="nl-NL" dirty="0"/>
              <a:t>Ronald vd Ven </a:t>
            </a:r>
            <a:r>
              <a:rPr lang="nl-NL" sz="1100" dirty="0"/>
              <a:t>B. lid</a:t>
            </a:r>
          </a:p>
          <a:p>
            <a:pPr algn="ctr"/>
            <a:r>
              <a:rPr lang="nl-NL" dirty="0"/>
              <a:t>Wim&amp; Hanneke Loos </a:t>
            </a:r>
            <a:r>
              <a:rPr lang="nl-NL" sz="1100" dirty="0"/>
              <a:t>Beheer</a:t>
            </a:r>
            <a:endParaRPr lang="nl-NL" dirty="0"/>
          </a:p>
          <a:p>
            <a:pPr algn="ctr"/>
            <a:r>
              <a:rPr lang="nl-NL" dirty="0"/>
              <a:t>Wim </a:t>
            </a:r>
            <a:r>
              <a:rPr lang="nl-NL" dirty="0" err="1"/>
              <a:t>verheggen</a:t>
            </a:r>
            <a:r>
              <a:rPr lang="nl-NL" dirty="0"/>
              <a:t> </a:t>
            </a:r>
            <a:r>
              <a:rPr lang="nl-NL" sz="1100" dirty="0" err="1"/>
              <a:t>Coordinator</a:t>
            </a:r>
            <a:endParaRPr lang="nl-NL" sz="1100" dirty="0"/>
          </a:p>
        </p:txBody>
      </p:sp>
    </p:spTree>
    <p:extLst>
      <p:ext uri="{BB962C8B-B14F-4D97-AF65-F5344CB8AC3E}">
        <p14:creationId xmlns:p14="http://schemas.microsoft.com/office/powerpoint/2010/main" val="1857870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>
            <a:extLst>
              <a:ext uri="{FF2B5EF4-FFF2-40B4-BE49-F238E27FC236}">
                <a16:creationId xmlns:a16="http://schemas.microsoft.com/office/drawing/2014/main" id="{6BAAD3DB-AE72-0DF5-0CFA-C8DC41A14672}"/>
              </a:ext>
            </a:extLst>
          </p:cNvPr>
          <p:cNvSpPr txBox="1"/>
          <p:nvPr/>
        </p:nvSpPr>
        <p:spPr>
          <a:xfrm>
            <a:off x="801329" y="164708"/>
            <a:ext cx="10643419" cy="606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l-NL" dirty="0"/>
          </a:p>
          <a:p>
            <a:pPr algn="ctr"/>
            <a:r>
              <a:rPr lang="nl-NL" sz="2400" dirty="0"/>
              <a:t>Reden van het niet doorgaan </a:t>
            </a:r>
            <a:r>
              <a:rPr lang="nl-NL" sz="2400" u="sng" dirty="0"/>
              <a:t>van de nieuwbouw van de MFA was </a:t>
            </a:r>
            <a:r>
              <a:rPr lang="nl-NL" sz="2400" dirty="0"/>
              <a:t>:</a:t>
            </a:r>
          </a:p>
          <a:p>
            <a:pPr algn="ctr"/>
            <a:endParaRPr lang="nl-NL" sz="2400" i="1" dirty="0">
              <a:solidFill>
                <a:srgbClr val="555555"/>
              </a:solidFill>
              <a:latin typeface="Segoe UI" panose="020B0502040204020203" pitchFamily="34" charset="0"/>
              <a:ea typeface="Verdana"/>
              <a:cs typeface="Segoe UI" panose="020B0502040204020203" pitchFamily="34" charset="0"/>
            </a:endParaRPr>
          </a:p>
          <a:p>
            <a:pPr algn="ctr"/>
            <a:r>
              <a:rPr lang="nl-NL" sz="2400" i="1" dirty="0">
                <a:solidFill>
                  <a:srgbClr val="555555"/>
                </a:solidFill>
                <a:latin typeface="Segoe UI" panose="020B0502040204020203" pitchFamily="34" charset="0"/>
                <a:ea typeface="Verdana"/>
                <a:cs typeface="Segoe UI" panose="020B0502040204020203" pitchFamily="34" charset="0"/>
              </a:rPr>
              <a:t>De financiële kaders zoals gesteld door de gemeenteraad zijn</a:t>
            </a:r>
            <a:r>
              <a:rPr lang="nl-NL" sz="2400" i="1" dirty="0">
                <a:latin typeface="Segoe UI" panose="020B0502040204020203" pitchFamily="34" charset="0"/>
                <a:ea typeface="Verdana"/>
                <a:cs typeface="Segoe UI" panose="020B0502040204020203" pitchFamily="34" charset="0"/>
              </a:rPr>
              <a:t> als leidend genoemd,</a:t>
            </a:r>
            <a:r>
              <a:rPr lang="nl-NL" sz="2400" i="1" dirty="0">
                <a:solidFill>
                  <a:srgbClr val="555555"/>
                </a:solidFill>
                <a:latin typeface="Segoe UI" panose="020B0502040204020203" pitchFamily="34" charset="0"/>
                <a:ea typeface="Verdana"/>
                <a:cs typeface="Segoe UI" panose="020B0502040204020203" pitchFamily="34" charset="0"/>
              </a:rPr>
              <a:t> de overschrijding op het eerder beschikbaar gestelde budget zou te hoog zijn en ten gevolge van het niet aanpassen van de omgeving past de destijds voorgenomen nieuwbouw niet binnen het geheel.</a:t>
            </a:r>
          </a:p>
          <a:p>
            <a:pPr algn="ctr"/>
            <a:endParaRPr lang="nl-NL" sz="2400" dirty="0"/>
          </a:p>
          <a:p>
            <a:r>
              <a:rPr lang="nl-NL" sz="2400" dirty="0"/>
              <a:t>Uitvoering van het Centrumplan zit er voorlopig niet in, maar de plannen om het MFA gedeeltelijk te renoveren / gedeeltelijk te renoveren en gedeeltelijk nieuwbouw / 100% nieuwbouw, willen </a:t>
            </a:r>
            <a:r>
              <a:rPr lang="nl-NL" sz="2400" u="sng" dirty="0"/>
              <a:t>en moeten</a:t>
            </a:r>
            <a:r>
              <a:rPr lang="nl-NL" sz="2400" dirty="0"/>
              <a:t> we doorzetten.</a:t>
            </a:r>
          </a:p>
          <a:p>
            <a:endParaRPr lang="nl-NL" sz="2400" dirty="0"/>
          </a:p>
          <a:p>
            <a:pPr algn="ctr"/>
            <a:r>
              <a:rPr lang="nl-NL" sz="2400" dirty="0"/>
              <a:t>Het bestuur en gebruikers van de Schans vinden dat de MFA dus moet worden aangepast!</a:t>
            </a:r>
          </a:p>
          <a:p>
            <a:pPr algn="ctr"/>
            <a:r>
              <a:rPr lang="nl-NL" sz="4000" dirty="0"/>
              <a:t>Om de volgende reden :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2802394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ep 11">
            <a:extLst>
              <a:ext uri="{FF2B5EF4-FFF2-40B4-BE49-F238E27FC236}">
                <a16:creationId xmlns:a16="http://schemas.microsoft.com/office/drawing/2014/main" id="{173944AD-3E54-ED72-2364-02D29C76B9E5}"/>
              </a:ext>
            </a:extLst>
          </p:cNvPr>
          <p:cNvGrpSpPr/>
          <p:nvPr/>
        </p:nvGrpSpPr>
        <p:grpSpPr>
          <a:xfrm>
            <a:off x="1218783" y="1567282"/>
            <a:ext cx="9252572" cy="4892512"/>
            <a:chOff x="1218783" y="1567282"/>
            <a:chExt cx="7849013" cy="4542652"/>
          </a:xfrm>
        </p:grpSpPr>
        <p:pic>
          <p:nvPicPr>
            <p:cNvPr id="5" name="Afbeelding 4">
              <a:extLst>
                <a:ext uri="{FF2B5EF4-FFF2-40B4-BE49-F238E27FC236}">
                  <a16:creationId xmlns:a16="http://schemas.microsoft.com/office/drawing/2014/main" id="{75F7A358-348C-07CD-7A8E-F411B507708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218783" y="1567282"/>
              <a:ext cx="7849013" cy="4542652"/>
            </a:xfrm>
            <a:prstGeom prst="rect">
              <a:avLst/>
            </a:prstGeom>
          </p:spPr>
        </p:pic>
        <p:sp>
          <p:nvSpPr>
            <p:cNvPr id="6" name="Rechthoek 5">
              <a:extLst>
                <a:ext uri="{FF2B5EF4-FFF2-40B4-BE49-F238E27FC236}">
                  <a16:creationId xmlns:a16="http://schemas.microsoft.com/office/drawing/2014/main" id="{B238CDB7-7817-E7C1-FE93-A88D45F40F25}"/>
                </a:ext>
              </a:extLst>
            </p:cNvPr>
            <p:cNvSpPr/>
            <p:nvPr/>
          </p:nvSpPr>
          <p:spPr>
            <a:xfrm>
              <a:off x="3924093" y="2612571"/>
              <a:ext cx="1507878" cy="620173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" name="Rechthoek 6">
              <a:extLst>
                <a:ext uri="{FF2B5EF4-FFF2-40B4-BE49-F238E27FC236}">
                  <a16:creationId xmlns:a16="http://schemas.microsoft.com/office/drawing/2014/main" id="{31AB3973-BDC1-E0AF-E8B8-94892E3D3DBF}"/>
                </a:ext>
              </a:extLst>
            </p:cNvPr>
            <p:cNvSpPr/>
            <p:nvPr/>
          </p:nvSpPr>
          <p:spPr>
            <a:xfrm rot="4808178">
              <a:off x="4854755" y="4537606"/>
              <a:ext cx="1507129" cy="681961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" name="Rechthoek 7">
              <a:extLst>
                <a:ext uri="{FF2B5EF4-FFF2-40B4-BE49-F238E27FC236}">
                  <a16:creationId xmlns:a16="http://schemas.microsoft.com/office/drawing/2014/main" id="{59CF7D51-EA4A-F649-E1B2-FD1F569007DA}"/>
                </a:ext>
              </a:extLst>
            </p:cNvPr>
            <p:cNvSpPr/>
            <p:nvPr/>
          </p:nvSpPr>
          <p:spPr>
            <a:xfrm rot="5400000">
              <a:off x="3644694" y="4551146"/>
              <a:ext cx="254726" cy="148396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" name="Rechthoek 8">
              <a:extLst>
                <a:ext uri="{FF2B5EF4-FFF2-40B4-BE49-F238E27FC236}">
                  <a16:creationId xmlns:a16="http://schemas.microsoft.com/office/drawing/2014/main" id="{05A998B5-6C6D-33CC-C51E-F5224684D8A3}"/>
                </a:ext>
              </a:extLst>
            </p:cNvPr>
            <p:cNvSpPr/>
            <p:nvPr/>
          </p:nvSpPr>
          <p:spPr>
            <a:xfrm rot="5400000">
              <a:off x="2642136" y="4804388"/>
              <a:ext cx="254726" cy="148396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" name="Rechthoek 9">
              <a:extLst>
                <a:ext uri="{FF2B5EF4-FFF2-40B4-BE49-F238E27FC236}">
                  <a16:creationId xmlns:a16="http://schemas.microsoft.com/office/drawing/2014/main" id="{723EA520-819F-65C6-F8AF-F876240F0B2B}"/>
                </a:ext>
              </a:extLst>
            </p:cNvPr>
            <p:cNvSpPr/>
            <p:nvPr/>
          </p:nvSpPr>
          <p:spPr>
            <a:xfrm rot="5400000">
              <a:off x="3233404" y="4805872"/>
              <a:ext cx="254726" cy="148396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sp>
        <p:nvSpPr>
          <p:cNvPr id="11" name="Tekstvak 10">
            <a:extLst>
              <a:ext uri="{FF2B5EF4-FFF2-40B4-BE49-F238E27FC236}">
                <a16:creationId xmlns:a16="http://schemas.microsoft.com/office/drawing/2014/main" id="{1F937472-10F0-4513-5F9C-ACD302C963EE}"/>
              </a:ext>
            </a:extLst>
          </p:cNvPr>
          <p:cNvSpPr txBox="1"/>
          <p:nvPr/>
        </p:nvSpPr>
        <p:spPr>
          <a:xfrm>
            <a:off x="1131701" y="805762"/>
            <a:ext cx="776192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2400" dirty="0"/>
              <a:t>Lekkages in de daken zorgt voor overlast bij slecht weer.</a:t>
            </a:r>
          </a:p>
        </p:txBody>
      </p:sp>
    </p:spTree>
    <p:extLst>
      <p:ext uri="{BB962C8B-B14F-4D97-AF65-F5344CB8AC3E}">
        <p14:creationId xmlns:p14="http://schemas.microsoft.com/office/powerpoint/2010/main" val="32372222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>
            <a:extLst>
              <a:ext uri="{FF2B5EF4-FFF2-40B4-BE49-F238E27FC236}">
                <a16:creationId xmlns:a16="http://schemas.microsoft.com/office/drawing/2014/main" id="{6A7F998D-0FCD-AE61-05CA-B6450E44C71D}"/>
              </a:ext>
            </a:extLst>
          </p:cNvPr>
          <p:cNvSpPr txBox="1"/>
          <p:nvPr/>
        </p:nvSpPr>
        <p:spPr>
          <a:xfrm>
            <a:off x="470202" y="716510"/>
            <a:ext cx="7236542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2400" dirty="0"/>
              <a:t>In de MFA hebben we te kampen met een sterk verouderde gymzaal.  (Bouw j 1972)</a:t>
            </a:r>
          </a:p>
          <a:p>
            <a:r>
              <a:rPr lang="nl-NL" sz="2400" dirty="0"/>
              <a:t> </a:t>
            </a:r>
          </a:p>
          <a:p>
            <a:r>
              <a:rPr lang="nl-NL" sz="2400" dirty="0"/>
              <a:t>Deze voldoet totaal niet meer aan de gestelde eisen van deze tijd, en voor basis onderwijs.</a:t>
            </a:r>
          </a:p>
          <a:p>
            <a:endParaRPr lang="nl-NL" sz="2400" dirty="0"/>
          </a:p>
          <a:p>
            <a:r>
              <a:rPr lang="nl-NL" sz="2400" dirty="0"/>
              <a:t>Nu oppervlakte 264 m2  moet minimaal 308 m2 zijn.</a:t>
            </a:r>
          </a:p>
          <a:p>
            <a:endParaRPr lang="nl-NL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2400" dirty="0"/>
              <a:t>Gymzaal vloer moet worden vervangen.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2400" dirty="0"/>
              <a:t>Isolatie waarde niet meer van deze tijd.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2400" dirty="0"/>
              <a:t>Geen ventilatie.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2400" dirty="0"/>
              <a:t>Oude slecht bedienbare ramen om te ventileren.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2400" dirty="0"/>
              <a:t>J&amp;F  heeft moeite om attributen veilig te monteren.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2400" dirty="0"/>
              <a:t>Sluit niet aan bij een toekomstig centrumplan.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2400" dirty="0"/>
              <a:t>Terug kerende legionella problemen.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090F8D2D-E9C7-9453-28F0-84EADBBD05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6744" y="2502810"/>
            <a:ext cx="4398510" cy="2336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0380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>
            <a:extLst>
              <a:ext uri="{FF2B5EF4-FFF2-40B4-BE49-F238E27FC236}">
                <a16:creationId xmlns:a16="http://schemas.microsoft.com/office/drawing/2014/main" id="{CF4FCF42-7EC5-2BDE-0B48-785071EDFAEF}"/>
              </a:ext>
            </a:extLst>
          </p:cNvPr>
          <p:cNvSpPr txBox="1"/>
          <p:nvPr/>
        </p:nvSpPr>
        <p:spPr>
          <a:xfrm>
            <a:off x="1111045" y="880790"/>
            <a:ext cx="6096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2400" dirty="0"/>
              <a:t>Ook de entree van de Schans is onvoldoende toegankelijk voor ouderen en minder validen, dit verdient ook een  grondige aanpak.</a:t>
            </a: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FC50A1C5-3EAC-DA8E-4FE7-81C995BFCFBC}"/>
              </a:ext>
            </a:extLst>
          </p:cNvPr>
          <p:cNvSpPr txBox="1"/>
          <p:nvPr/>
        </p:nvSpPr>
        <p:spPr>
          <a:xfrm>
            <a:off x="1248696" y="3105836"/>
            <a:ext cx="6833420" cy="18466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2400" dirty="0"/>
              <a:t>De toilet groep is nog vanuit de “oude “ Schans overgebleven, en moet worden opgeknapt.</a:t>
            </a:r>
          </a:p>
          <a:p>
            <a:r>
              <a:rPr lang="nl-NL" sz="2400" dirty="0"/>
              <a:t>Oude leidingen worden kort, en ontstaan problemen door veroudering.</a:t>
            </a:r>
          </a:p>
          <a:p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7910F03A-349B-C04F-1AA0-1157291E09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30857" y="3105836"/>
            <a:ext cx="3057952" cy="2305372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055A304E-6D3B-F40B-0449-DF85701384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30857" y="491923"/>
            <a:ext cx="2344741" cy="2107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53973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>
            <a:extLst>
              <a:ext uri="{FF2B5EF4-FFF2-40B4-BE49-F238E27FC236}">
                <a16:creationId xmlns:a16="http://schemas.microsoft.com/office/drawing/2014/main" id="{310F0596-B4DA-5CA8-7D0A-422D0F994F35}"/>
              </a:ext>
            </a:extLst>
          </p:cNvPr>
          <p:cNvSpPr txBox="1"/>
          <p:nvPr/>
        </p:nvSpPr>
        <p:spPr>
          <a:xfrm>
            <a:off x="643311" y="727687"/>
            <a:ext cx="60960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2400" dirty="0"/>
              <a:t>De ontmoetingsruimte willen we aan de voorkant met uitzicht op het kerkplein zodat dit een levendig beeld geeft en gezelligheid uitstraalt. </a:t>
            </a:r>
            <a:r>
              <a:rPr lang="nl-NL" sz="1600" dirty="0"/>
              <a:t>(moet aansluiten bij het centrum)</a:t>
            </a: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B6D9EE0F-F77A-303D-988E-B52350E06A50}"/>
              </a:ext>
            </a:extLst>
          </p:cNvPr>
          <p:cNvSpPr txBox="1"/>
          <p:nvPr/>
        </p:nvSpPr>
        <p:spPr>
          <a:xfrm>
            <a:off x="483186" y="2874631"/>
            <a:ext cx="6416250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2400" dirty="0"/>
              <a:t>Omdat de functie van de kerk de laatste jaren sterk is veranderd, willen we voor de toekomst mogelijkheid kunnen bieden  om die functie gedeeltelijk op te kunnen vangen.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2400" dirty="0"/>
              <a:t>Viering Kerst.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2400" dirty="0"/>
              <a:t>Avond wake.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2400" dirty="0"/>
              <a:t>Uitvaartdienst.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5CD4DD9A-777A-050E-B4B5-15948AE2E9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4572" y="3641547"/>
            <a:ext cx="3554498" cy="2944510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F4427569-92F6-E2AE-A566-F1EB6C0A2E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1857" y="527482"/>
            <a:ext cx="5130847" cy="2688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12283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>
            <a:extLst>
              <a:ext uri="{FF2B5EF4-FFF2-40B4-BE49-F238E27FC236}">
                <a16:creationId xmlns:a16="http://schemas.microsoft.com/office/drawing/2014/main" id="{ABE0EBBE-CACF-ED29-AA15-76735FF43BD9}"/>
              </a:ext>
            </a:extLst>
          </p:cNvPr>
          <p:cNvSpPr txBox="1"/>
          <p:nvPr/>
        </p:nvSpPr>
        <p:spPr>
          <a:xfrm>
            <a:off x="530589" y="511859"/>
            <a:ext cx="6607629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2400" dirty="0"/>
              <a:t>We willen ook de mogelijkheid kunnen bieden om verschillende activiteiten tegelijkertijd plaats kunnen laten vinden. </a:t>
            </a:r>
            <a:r>
              <a:rPr lang="nl-NL" sz="2400" b="0" i="0" u="none" strike="noStrike" baseline="0" dirty="0">
                <a:latin typeface="CIDFont+F1"/>
              </a:rPr>
              <a:t>Multifunctioneel gebruik van ruimtes. </a:t>
            </a:r>
            <a:r>
              <a:rPr lang="nl-NL" sz="2400" dirty="0"/>
              <a:t>Dat het mogelijk is om bv een vergadering te houden als Fanfare aan het repeteren is. Of gymzaal gebruik tijdens een toneel uitvoering. </a:t>
            </a:r>
            <a:r>
              <a:rPr lang="nl-NL" sz="1600" dirty="0"/>
              <a:t>(Carnaval, </a:t>
            </a:r>
            <a:r>
              <a:rPr lang="nl-NL" sz="1600" i="0" dirty="0" err="1">
                <a:solidFill>
                  <a:srgbClr val="767676"/>
                </a:solidFill>
                <a:effectLst/>
                <a:latin typeface="Arial" panose="020B0604020202020204" pitchFamily="34" charset="0"/>
              </a:rPr>
              <a:t>Kwizzuth</a:t>
            </a:r>
            <a:r>
              <a:rPr lang="nl-NL" sz="1600" dirty="0"/>
              <a:t> , </a:t>
            </a:r>
            <a:r>
              <a:rPr lang="nl-NL" sz="1600" dirty="0" err="1"/>
              <a:t>K.v.w</a:t>
            </a:r>
            <a:r>
              <a:rPr lang="nl-NL" sz="1600" dirty="0"/>
              <a:t>. </a:t>
            </a:r>
            <a:r>
              <a:rPr lang="nl-NL" sz="1600" dirty="0" err="1"/>
              <a:t>etc</a:t>
            </a:r>
            <a:r>
              <a:rPr lang="nl-NL" sz="1600" dirty="0"/>
              <a:t> )</a:t>
            </a:r>
            <a:endParaRPr lang="nl-NL" sz="2400" dirty="0"/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82E4A68F-2E68-41CA-FF81-11F56A9F48A4}"/>
              </a:ext>
            </a:extLst>
          </p:cNvPr>
          <p:cNvSpPr txBox="1"/>
          <p:nvPr/>
        </p:nvSpPr>
        <p:spPr>
          <a:xfrm>
            <a:off x="530589" y="3429000"/>
            <a:ext cx="6499476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2400" dirty="0"/>
              <a:t>Gezien de te verwachte uitbreiding in Milheeze (± 100-150 woningen) moeten we daar rekening mee houden om voldoende ruimte en mogelijkheden te kunnen bieden in de aankomende jaren. </a:t>
            </a:r>
            <a:r>
              <a:rPr lang="nl-NL" sz="1600" dirty="0"/>
              <a:t>Denk ook aan grotere activiteiten.</a:t>
            </a:r>
          </a:p>
          <a:p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31443E77-2A0F-2CD1-1D08-5848EA5241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3787" y="674913"/>
            <a:ext cx="3979598" cy="2367174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C79BFF33-5E53-4886-5A02-4E026EDC9F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6374" y="3189515"/>
            <a:ext cx="4945626" cy="2367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75329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3">
            <a:extLst>
              <a:ext uri="{FF2B5EF4-FFF2-40B4-BE49-F238E27FC236}">
                <a16:creationId xmlns:a16="http://schemas.microsoft.com/office/drawing/2014/main" id="{F89B2DBA-1869-082E-A427-A899EE81F03F}"/>
              </a:ext>
            </a:extLst>
          </p:cNvPr>
          <p:cNvSpPr txBox="1"/>
          <p:nvPr/>
        </p:nvSpPr>
        <p:spPr>
          <a:xfrm>
            <a:off x="1545485" y="671691"/>
            <a:ext cx="8258360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sz="2400" b="0" i="0" dirty="0">
                <a:solidFill>
                  <a:srgbClr val="242424"/>
                </a:solidFill>
                <a:effectLst/>
                <a:latin typeface="inherit"/>
              </a:rPr>
              <a:t>Door de </a:t>
            </a:r>
            <a:r>
              <a:rPr lang="nl-NL" sz="2400" dirty="0">
                <a:solidFill>
                  <a:srgbClr val="242424"/>
                </a:solidFill>
                <a:latin typeface="inherit"/>
              </a:rPr>
              <a:t>toegenomen drukte in het Kind centrum  </a:t>
            </a:r>
            <a:r>
              <a:rPr lang="nl-NL" sz="2400" b="0" i="0" dirty="0">
                <a:solidFill>
                  <a:srgbClr val="242424"/>
                </a:solidFill>
                <a:effectLst/>
                <a:latin typeface="inherit"/>
              </a:rPr>
              <a:t>kunnen de gezamenlijke ruimtes nu al niet langer meer gezamenlijk gebruikt worden.</a:t>
            </a:r>
            <a:endParaRPr lang="nl-NL" sz="2400" b="0" i="0" dirty="0">
              <a:solidFill>
                <a:srgbClr val="242424"/>
              </a:solidFill>
              <a:effectLst/>
              <a:latin typeface="Aptos" panose="020B0004020202020204" pitchFamily="34" charset="0"/>
            </a:endParaRPr>
          </a:p>
          <a:p>
            <a:r>
              <a:rPr lang="nl-NL" sz="2400" b="0" i="0" dirty="0">
                <a:solidFill>
                  <a:srgbClr val="242424"/>
                </a:solidFill>
                <a:effectLst/>
                <a:latin typeface="inherit"/>
              </a:rPr>
              <a:t>Dat betekend dat de functies van de MFA op termijn niet voldoende kunnen worden gewaarborgd.</a:t>
            </a:r>
            <a:r>
              <a:rPr lang="nl-NL" sz="2400" dirty="0"/>
              <a:t> </a:t>
            </a:r>
          </a:p>
          <a:p>
            <a:pPr algn="ctr"/>
            <a:endParaRPr lang="nl-NL" sz="2400" dirty="0"/>
          </a:p>
          <a:p>
            <a:pPr algn="ctr"/>
            <a:endParaRPr lang="nl-NL" sz="2400" dirty="0"/>
          </a:p>
          <a:p>
            <a:pPr algn="ctr"/>
            <a:r>
              <a:rPr lang="nl-NL" sz="2400" dirty="0"/>
              <a:t>We hopen dat ons plan </a:t>
            </a:r>
            <a:r>
              <a:rPr lang="nl-NL" sz="2400" u="sng" dirty="0"/>
              <a:t>nog dit jaar </a:t>
            </a:r>
            <a:r>
              <a:rPr lang="nl-NL" sz="2400" dirty="0"/>
              <a:t>steun krijgt in de Gemeenteraad van Gemert-Bakel en we snel de plannen in Milheeze kunnen waarmaken.</a:t>
            </a:r>
          </a:p>
          <a:p>
            <a:endParaRPr lang="nl-NL" sz="2400" dirty="0"/>
          </a:p>
          <a:p>
            <a:pPr algn="ctr"/>
            <a:r>
              <a:rPr lang="nl-NL" sz="2400" dirty="0"/>
              <a:t>Al bij al moeten alle inwoners van Milheeze zich thuis voelen in een </a:t>
            </a:r>
            <a:r>
              <a:rPr lang="nl-NL" sz="2400" u="sng" dirty="0"/>
              <a:t>toekomst bestendige </a:t>
            </a:r>
            <a:r>
              <a:rPr lang="nl-NL" sz="2400" dirty="0"/>
              <a:t>Schans!!</a:t>
            </a:r>
          </a:p>
          <a:p>
            <a:endParaRPr lang="nl-NL" sz="2400" dirty="0"/>
          </a:p>
          <a:p>
            <a:pPr algn="l"/>
            <a:endParaRPr lang="nl-NL" sz="1800" b="0" i="0" dirty="0">
              <a:solidFill>
                <a:srgbClr val="242424"/>
              </a:solidFill>
              <a:effectLst/>
              <a:latin typeface="Aptos" panose="020B0004020202020204" pitchFamily="34" charset="0"/>
            </a:endParaRPr>
          </a:p>
          <a:p>
            <a:pPr algn="ctr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793118605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DBCE22379B0BE479BED7B8CB546FC54" ma:contentTypeVersion="13" ma:contentTypeDescription="Een nieuw document maken." ma:contentTypeScope="" ma:versionID="fe824edf9971967fc4fab8e077efbb2f">
  <xsd:schema xmlns:xsd="http://www.w3.org/2001/XMLSchema" xmlns:xs="http://www.w3.org/2001/XMLSchema" xmlns:p="http://schemas.microsoft.com/office/2006/metadata/properties" xmlns:ns2="d96baee2-21bb-472c-9319-dd2deac409cc" xmlns:ns3="1a574714-8126-41ce-92fc-8e829f5faa06" targetNamespace="http://schemas.microsoft.com/office/2006/metadata/properties" ma:root="true" ma:fieldsID="d9ba16aceb95e58b08aef865889c6bca" ns2:_="" ns3:_="">
    <xsd:import namespace="d96baee2-21bb-472c-9319-dd2deac409cc"/>
    <xsd:import namespace="1a574714-8126-41ce-92fc-8e829f5faa0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96baee2-21bb-472c-9319-dd2deac409c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Afbeeldingtags" ma:readOnly="false" ma:fieldId="{5cf76f15-5ced-4ddc-b409-7134ff3c332f}" ma:taxonomyMulti="true" ma:sspId="17b57d04-a706-40a8-a870-b0a49a8ebbb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a574714-8126-41ce-92fc-8e829f5faa06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875b6bf8-6522-4348-8730-ccc3f629523b}" ma:internalName="TaxCatchAll" ma:showField="CatchAllData" ma:web="1a574714-8126-41ce-92fc-8e829f5faa0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a574714-8126-41ce-92fc-8e829f5faa06" xsi:nil="true"/>
    <lcf76f155ced4ddcb4097134ff3c332f xmlns="d96baee2-21bb-472c-9319-dd2deac409cc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E37E5794-8652-490F-8109-2E93999C44D8}"/>
</file>

<file path=customXml/itemProps2.xml><?xml version="1.0" encoding="utf-8"?>
<ds:datastoreItem xmlns:ds="http://schemas.openxmlformats.org/officeDocument/2006/customXml" ds:itemID="{8821738B-01F9-4DC6-8A05-C12AC6C3BB1A}"/>
</file>

<file path=customXml/itemProps3.xml><?xml version="1.0" encoding="utf-8"?>
<ds:datastoreItem xmlns:ds="http://schemas.openxmlformats.org/officeDocument/2006/customXml" ds:itemID="{F1836099-1D73-4F17-852A-6D3A00A7BEE9}"/>
</file>

<file path=docProps/app.xml><?xml version="1.0" encoding="utf-8"?>
<Properties xmlns="http://schemas.openxmlformats.org/officeDocument/2006/extended-properties" xmlns:vt="http://schemas.openxmlformats.org/officeDocument/2006/docPropsVTypes">
  <TotalTime>502</TotalTime>
  <Words>609</Words>
  <Application>Microsoft Office PowerPoint</Application>
  <PresentationFormat>Breedbeeld</PresentationFormat>
  <Paragraphs>53</Paragraphs>
  <Slides>8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6</vt:i4>
      </vt:variant>
      <vt:variant>
        <vt:lpstr>Thema</vt:lpstr>
      </vt:variant>
      <vt:variant>
        <vt:i4>1</vt:i4>
      </vt:variant>
      <vt:variant>
        <vt:lpstr>Diatitels</vt:lpstr>
      </vt:variant>
      <vt:variant>
        <vt:i4>8</vt:i4>
      </vt:variant>
    </vt:vector>
  </HeadingPairs>
  <TitlesOfParts>
    <vt:vector size="15" baseType="lpstr">
      <vt:lpstr>Aptos</vt:lpstr>
      <vt:lpstr>Aptos Display</vt:lpstr>
      <vt:lpstr>Arial</vt:lpstr>
      <vt:lpstr>CIDFont+F1</vt:lpstr>
      <vt:lpstr>inherit</vt:lpstr>
      <vt:lpstr>Segoe UI</vt:lpstr>
      <vt:lpstr>Kantoorthema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Jos Willems prive</dc:creator>
  <cp:lastModifiedBy>Jos Willems prive</cp:lastModifiedBy>
  <cp:revision>3</cp:revision>
  <dcterms:created xsi:type="dcterms:W3CDTF">2024-12-10T17:56:16Z</dcterms:created>
  <dcterms:modified xsi:type="dcterms:W3CDTF">2025-05-12T17:13:11Z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0x010100ADBCE22379B0BE479BED7B8CB546FC54</vt:lpwstr>
  </property>
</Properties>
</file>